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74" r:id="rId3"/>
    <p:sldId id="273" r:id="rId4"/>
    <p:sldId id="275" r:id="rId5"/>
    <p:sldId id="264" r:id="rId6"/>
    <p:sldId id="277" r:id="rId7"/>
    <p:sldId id="278" r:id="rId8"/>
    <p:sldId id="279" r:id="rId9"/>
    <p:sldId id="267" r:id="rId10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Twinkl" pitchFamily="2" charset="-18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882"/>
    <a:srgbClr val="8A529A"/>
    <a:srgbClr val="E62621"/>
    <a:srgbClr val="87BD34"/>
    <a:srgbClr val="019386"/>
    <a:srgbClr val="EF8219"/>
    <a:srgbClr val="F2D500"/>
    <a:srgbClr val="FEE100"/>
    <a:srgbClr val="CB4793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0AC17B2-9A95-4FE2-875C-8217BC45ACD3}"/>
              </a:ext>
            </a:extLst>
          </p:cNvPr>
          <p:cNvSpPr/>
          <p:nvPr/>
        </p:nvSpPr>
        <p:spPr>
          <a:xfrm>
            <a:off x="140208" y="2773680"/>
            <a:ext cx="8869680" cy="1267968"/>
          </a:xfrm>
          <a:prstGeom prst="rect">
            <a:avLst/>
          </a:prstGeom>
          <a:solidFill>
            <a:srgbClr val="326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b="1" dirty="0"/>
              <a:t>Kobiety w nauce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8241" y="3923945"/>
            <a:ext cx="5284382" cy="2249435"/>
          </a:xfrm>
          <a:prstGeom prst="rect">
            <a:avLst/>
          </a:prstGeom>
          <a:solidFill>
            <a:srgbClr val="E62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pl-PL" sz="2200" b="1" dirty="0"/>
              <a:t>Czy wiesz?</a:t>
            </a:r>
            <a:endParaRPr lang="en-GB" sz="2200" b="1" dirty="0"/>
          </a:p>
          <a:p>
            <a:pPr algn="ctr"/>
            <a:r>
              <a:rPr lang="pl-PL" sz="2200" dirty="0"/>
              <a:t>Maria żyła w czasach, kiedy na uniwersytecie mogli uczyć się jedynie chłopcy! Maria jednak nie poddała się</a:t>
            </a:r>
          </a:p>
          <a:p>
            <a:pPr algn="ctr"/>
            <a:r>
              <a:rPr lang="pl-PL" sz="2200" dirty="0"/>
              <a:t>i zaczęła uczyć się na nielegalnym, tajnym Uniwersytecie Latającym.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19386"/>
                </a:solidFill>
              </a:rPr>
              <a:t>Maria Skłodowska-Curie</a:t>
            </a:r>
            <a:endParaRPr lang="en-GB" sz="3600" dirty="0">
              <a:solidFill>
                <a:srgbClr val="019386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241" y="1473201"/>
            <a:ext cx="7877987" cy="1692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2200" dirty="0"/>
              <a:t>Maria Skłodowska była polską uczoną, która jako pierwsza kobieta w historii otrzymała nagrodę Nobla.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2200" dirty="0"/>
              <a:t>Należy do grona jedynie czterech osób w historii, które otrzymały nagrodę Nobla więcej niż jeden raz.</a:t>
            </a:r>
            <a:endParaRPr lang="en-GB" sz="22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2200" dirty="0"/>
              <a:t>Odkryła dwa nowe pierwiastki - rad i polon.</a:t>
            </a: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E21653-704F-41B3-828C-14390FA3F4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90" y="2798064"/>
            <a:ext cx="4292059" cy="40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9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8241" y="4933507"/>
            <a:ext cx="5284382" cy="1233772"/>
          </a:xfrm>
          <a:prstGeom prst="rect">
            <a:avLst/>
          </a:prstGeom>
          <a:solidFill>
            <a:srgbClr val="87B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pl-PL" sz="2200" b="1" dirty="0"/>
              <a:t>Czy wiesz?</a:t>
            </a:r>
            <a:endParaRPr lang="en-GB" sz="2200" b="1" dirty="0"/>
          </a:p>
          <a:p>
            <a:pPr algn="ctr"/>
            <a:r>
              <a:rPr lang="pl-PL" sz="2200" dirty="0"/>
              <a:t>W wieku 12 lat Ada zaprojektowała własną maszynę latającą.</a:t>
            </a:r>
            <a:endParaRPr lang="en-GB" sz="2200" b="1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19386"/>
                </a:solidFill>
              </a:rPr>
              <a:t>Ada Lovelace</a:t>
            </a:r>
            <a:endParaRPr lang="en-GB" sz="3600" dirty="0">
              <a:solidFill>
                <a:srgbClr val="019386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241" y="1473201"/>
            <a:ext cx="7877987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200" dirty="0"/>
              <a:t>Ada Lovelace </a:t>
            </a:r>
            <a:r>
              <a:rPr lang="pl-PL" sz="2200" dirty="0"/>
              <a:t>była matematyczką i poetką.</a:t>
            </a:r>
            <a:endParaRPr lang="en-GB" sz="22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200" dirty="0"/>
              <a:t>Uważa się, że napisała pierwszy w historii program komputerowy.</a:t>
            </a:r>
            <a:endParaRPr lang="en-GB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48" y="2608281"/>
            <a:ext cx="3616173" cy="4249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18" y="2578853"/>
            <a:ext cx="3109027" cy="243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28241" y="2723008"/>
            <a:ext cx="5284382" cy="3455320"/>
            <a:chOff x="628241" y="2723008"/>
            <a:chExt cx="5284382" cy="34553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79" b="42360"/>
            <a:stretch/>
          </p:blipFill>
          <p:spPr>
            <a:xfrm rot="20227652">
              <a:off x="2621231" y="2723008"/>
              <a:ext cx="2064793" cy="193804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28241" y="4606002"/>
              <a:ext cx="5284382" cy="1572326"/>
            </a:xfrm>
            <a:prstGeom prst="rect">
              <a:avLst/>
            </a:prstGeom>
            <a:solidFill>
              <a:srgbClr val="CB4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pl-PL" sz="2200" b="1" dirty="0"/>
                <a:t>Czy wiesz?</a:t>
              </a:r>
              <a:endParaRPr lang="en-GB" sz="2200" b="1" dirty="0"/>
            </a:p>
            <a:p>
              <a:pPr algn="ctr"/>
              <a:r>
                <a:rPr lang="pl-PL" sz="2200" dirty="0"/>
                <a:t>Walentina była tak sławna w Rosji, że jej twarz umieszczono na znaczkach pocztowych.</a:t>
              </a:r>
              <a:endParaRPr lang="en-GB" sz="2200" b="1" dirty="0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19386"/>
                </a:solidFill>
              </a:rPr>
              <a:t>Walentina</a:t>
            </a:r>
            <a:r>
              <a:rPr lang="en-GB" dirty="0">
                <a:solidFill>
                  <a:srgbClr val="019386"/>
                </a:solidFill>
              </a:rPr>
              <a:t> </a:t>
            </a:r>
            <a:r>
              <a:rPr lang="en-GB" dirty="0" err="1">
                <a:solidFill>
                  <a:srgbClr val="019386"/>
                </a:solidFill>
              </a:rPr>
              <a:t>Tierieszkowa</a:t>
            </a:r>
            <a:endParaRPr lang="en-GB" sz="3600" dirty="0">
              <a:solidFill>
                <a:srgbClr val="019386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241" y="1473201"/>
            <a:ext cx="7877987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200" dirty="0" err="1"/>
              <a:t>Walentina</a:t>
            </a:r>
            <a:r>
              <a:rPr lang="en-GB" sz="2200" dirty="0"/>
              <a:t> </a:t>
            </a:r>
            <a:r>
              <a:rPr lang="en-GB" sz="2200" dirty="0" err="1"/>
              <a:t>Tierieszkowawa</a:t>
            </a:r>
            <a:r>
              <a:rPr lang="pl-PL" sz="2200" dirty="0"/>
              <a:t> była kosmonautką i inżynierką.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200" dirty="0"/>
              <a:t>Była pierwszą kobietą w kosmosie.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200" dirty="0"/>
              <a:t>W trakcie szkolenia na kosmonautkę, Walentina wykonała aż 126 skoków na spadochronie.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14" y="3221345"/>
            <a:ext cx="3848986" cy="36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5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8241" y="4933507"/>
            <a:ext cx="5284382" cy="1233772"/>
          </a:xfrm>
          <a:prstGeom prst="rect">
            <a:avLst/>
          </a:prstGeom>
          <a:solidFill>
            <a:srgbClr val="EF8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pl-PL" sz="2200" b="1" dirty="0"/>
              <a:t>Czy wiesz?</a:t>
            </a:r>
            <a:endParaRPr lang="en-GB" sz="2200" b="1" dirty="0"/>
          </a:p>
          <a:p>
            <a:pPr algn="ctr"/>
            <a:r>
              <a:rPr lang="pl-PL" sz="2200" dirty="0"/>
              <a:t>Pierwszy samolot </a:t>
            </a:r>
            <a:r>
              <a:rPr lang="en-GB" sz="2200" dirty="0" err="1"/>
              <a:t>Ameli</a:t>
            </a:r>
            <a:r>
              <a:rPr lang="pl-PL" sz="2200" dirty="0"/>
              <a:t>i </a:t>
            </a:r>
            <a:r>
              <a:rPr lang="pl-PL" sz="2200" dirty="0" err="1"/>
              <a:t>Earhart</a:t>
            </a:r>
            <a:r>
              <a:rPr lang="pl-PL" sz="2200" dirty="0"/>
              <a:t> był żółty, przez co nazwała go </a:t>
            </a:r>
            <a:r>
              <a:rPr lang="en-GB" dirty="0"/>
              <a:t>„</a:t>
            </a:r>
            <a:r>
              <a:rPr lang="pl-PL" sz="2200" dirty="0"/>
              <a:t>kanarek</a:t>
            </a:r>
            <a:r>
              <a:rPr lang="en-GB" dirty="0"/>
              <a:t>”</a:t>
            </a:r>
            <a:r>
              <a:rPr lang="pl-PL" sz="2200" dirty="0"/>
              <a:t>.</a:t>
            </a:r>
            <a:endParaRPr lang="en-GB" sz="2200" b="1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19386"/>
                </a:solidFill>
              </a:rPr>
              <a:t>Amelia Earhart</a:t>
            </a:r>
            <a:endParaRPr lang="en-GB" sz="3600" dirty="0">
              <a:solidFill>
                <a:srgbClr val="019386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241" y="1473201"/>
            <a:ext cx="7877987" cy="1692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 dirty="0"/>
              <a:t>Amelia Earhart </a:t>
            </a:r>
            <a:r>
              <a:rPr lang="pl-PL" sz="2200" dirty="0"/>
              <a:t>była pilotem.</a:t>
            </a:r>
            <a:endParaRPr lang="en-GB" sz="22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2200" dirty="0"/>
              <a:t>Amelia była pierwszą kobietą, która przeleciała Ocean Atlantycki samodzielnie jako pilot.</a:t>
            </a:r>
            <a:endParaRPr lang="en-GB" sz="22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2200" dirty="0"/>
              <a:t>Ustanowiła kolejny rekord, gdy samodzielnie przeleciała przez Ocean Spokojny.</a:t>
            </a:r>
            <a:endParaRPr lang="en-GB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415" y="3009014"/>
            <a:ext cx="3187856" cy="3848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5603" y="3113765"/>
            <a:ext cx="3992452" cy="18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5485" y="4347715"/>
            <a:ext cx="5460035" cy="1910880"/>
          </a:xfrm>
          <a:prstGeom prst="rect">
            <a:avLst/>
          </a:prstGeom>
          <a:solidFill>
            <a:srgbClr val="01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pl-PL" sz="2200" b="1" dirty="0"/>
              <a:t>Czy wiesz?</a:t>
            </a:r>
            <a:endParaRPr lang="en-GB" sz="2200" b="1" dirty="0"/>
          </a:p>
          <a:p>
            <a:pPr algn="ctr"/>
            <a:r>
              <a:rPr lang="pl-PL" sz="2200" dirty="0"/>
              <a:t>Kobieta opiekująca się Mary zmarła</a:t>
            </a:r>
            <a:br>
              <a:rPr lang="pl-PL" sz="2200" dirty="0"/>
            </a:br>
            <a:r>
              <a:rPr lang="pl-PL" sz="2200" dirty="0"/>
              <a:t>od uderzenia pioruna, trzymając</a:t>
            </a:r>
            <a:br>
              <a:rPr lang="pl-PL" sz="2200" dirty="0"/>
            </a:br>
            <a:r>
              <a:rPr lang="pl-PL" sz="2200" dirty="0"/>
              <a:t>w rękach malutką Mary.</a:t>
            </a:r>
            <a:br>
              <a:rPr lang="pl-PL" sz="2200" dirty="0"/>
            </a:br>
            <a:r>
              <a:rPr lang="pl-PL" sz="2200" dirty="0"/>
              <a:t>Mary przeżyła uderzenie!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19386"/>
                </a:solidFill>
              </a:rPr>
              <a:t>Mary </a:t>
            </a:r>
            <a:r>
              <a:rPr lang="pl-PL" dirty="0" err="1">
                <a:solidFill>
                  <a:srgbClr val="019386"/>
                </a:solidFill>
              </a:rPr>
              <a:t>Anning</a:t>
            </a:r>
            <a:endParaRPr lang="en-GB" sz="3600" dirty="0">
              <a:solidFill>
                <a:srgbClr val="019386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241" y="1473201"/>
            <a:ext cx="7877987" cy="270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200" dirty="0"/>
              <a:t>Mary </a:t>
            </a:r>
            <a:r>
              <a:rPr lang="pl-PL" sz="2200" dirty="0" err="1"/>
              <a:t>Anning</a:t>
            </a:r>
            <a:r>
              <a:rPr lang="pl-PL" sz="2200" dirty="0"/>
              <a:t> była paleontologiem. Paleontologia to nauka badająca historię życia na Ziemi na podstawie szczątek zwierząt i roślin.</a:t>
            </a:r>
            <a:endParaRPr lang="en-GB" sz="22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200" dirty="0"/>
              <a:t>Mary jako pierwsza w historii odkryła</a:t>
            </a:r>
            <a:br>
              <a:rPr lang="pl-PL" sz="2200" dirty="0"/>
            </a:br>
            <a:r>
              <a:rPr lang="pl-PL" sz="2200" dirty="0"/>
              <a:t>kompletny szkielet </a:t>
            </a:r>
            <a:r>
              <a:rPr lang="pl-PL" sz="2200" dirty="0" err="1"/>
              <a:t>ichitozaura</a:t>
            </a:r>
            <a:r>
              <a:rPr lang="pl-PL" sz="2200" dirty="0"/>
              <a:t>,</a:t>
            </a:r>
            <a:br>
              <a:rPr lang="pl-PL" sz="2200" dirty="0"/>
            </a:br>
            <a:r>
              <a:rPr lang="pl-PL" sz="2200" dirty="0"/>
              <a:t>wymarłego gada morskiego.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200" dirty="0"/>
              <a:t>Znalazła także pierwszy w historii</a:t>
            </a:r>
            <a:br>
              <a:rPr lang="pl-PL" sz="2200" dirty="0"/>
            </a:br>
            <a:r>
              <a:rPr lang="pl-PL" sz="2200" dirty="0"/>
              <a:t>szkielet </a:t>
            </a:r>
            <a:r>
              <a:rPr lang="pl-PL" sz="2200" dirty="0" err="1"/>
              <a:t>plejozaura</a:t>
            </a:r>
            <a:r>
              <a:rPr lang="pl-PL" sz="22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DC11EAC-D8FA-410D-8A78-09AC883848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95" y="2791968"/>
            <a:ext cx="4486551" cy="40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7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39" y="3290774"/>
            <a:ext cx="2967277" cy="29690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7095" y="4359800"/>
            <a:ext cx="5549276" cy="1233772"/>
          </a:xfrm>
          <a:prstGeom prst="rect">
            <a:avLst/>
          </a:prstGeom>
          <a:solidFill>
            <a:srgbClr val="EF8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200" b="1" dirty="0"/>
              <a:t>Fun Fact</a:t>
            </a:r>
          </a:p>
          <a:p>
            <a:pPr algn="ctr"/>
            <a:r>
              <a:rPr lang="pl-PL" sz="2200" dirty="0"/>
              <a:t>Potrafi mówić po rosyjsku, japońsku</a:t>
            </a:r>
          </a:p>
          <a:p>
            <a:pPr algn="ctr"/>
            <a:r>
              <a:rPr lang="pl-PL" sz="2200" dirty="0"/>
              <a:t>i w języku suahili.</a:t>
            </a:r>
            <a:endParaRPr lang="en-GB" sz="2200" b="1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19386"/>
                </a:solidFill>
              </a:rPr>
              <a:t>Mae Jemison</a:t>
            </a:r>
            <a:endParaRPr lang="en-GB" sz="3600" dirty="0">
              <a:solidFill>
                <a:srgbClr val="019386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241" y="1473201"/>
            <a:ext cx="7877987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200" dirty="0"/>
              <a:t>Mae Jemison </a:t>
            </a:r>
            <a:r>
              <a:rPr lang="pl-PL" sz="2200" dirty="0"/>
              <a:t>jest amerykańską lekarką, nauczycielką, inżynierką, a teraz także astronautką!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200" dirty="0"/>
              <a:t>Pierwsza czarnoskórą kobieta w kosmosie.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200" dirty="0"/>
              <a:t>Gdy była mała, marzyła o </a:t>
            </a:r>
            <a:r>
              <a:rPr lang="pl-PL" sz="2200" dirty="0" err="1"/>
              <a:t>zostaniu</a:t>
            </a:r>
            <a:r>
              <a:rPr lang="pl-PL" sz="2200" dirty="0"/>
              <a:t> naukowcem i tancerką.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83915"/>
            <a:ext cx="2953172" cy="346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18" y="2851802"/>
            <a:ext cx="3319764" cy="3171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7095" y="4386518"/>
            <a:ext cx="5496114" cy="1264550"/>
          </a:xfrm>
          <a:prstGeom prst="rect">
            <a:avLst/>
          </a:prstGeom>
          <a:solidFill>
            <a:srgbClr val="87B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200" b="1" dirty="0"/>
              <a:t>Fun Fact</a:t>
            </a:r>
          </a:p>
          <a:p>
            <a:pPr algn="ctr"/>
            <a:r>
              <a:rPr lang="en-GB" sz="2200" dirty="0"/>
              <a:t>Grace Hopper </a:t>
            </a:r>
            <a:r>
              <a:rPr lang="pl-PL" sz="2200" dirty="0"/>
              <a:t>była pierwszą osobą, która określiła błąd w programie jako </a:t>
            </a:r>
            <a:r>
              <a:rPr lang="en-GB" sz="2400" dirty="0"/>
              <a:t>„</a:t>
            </a:r>
            <a:r>
              <a:rPr lang="pl-PL" sz="2200" dirty="0" err="1"/>
              <a:t>bug</a:t>
            </a:r>
            <a:r>
              <a:rPr lang="en-GB" sz="2400" dirty="0"/>
              <a:t>”</a:t>
            </a:r>
            <a:r>
              <a:rPr lang="pl-PL" sz="2200" dirty="0"/>
              <a:t>.</a:t>
            </a:r>
            <a:endParaRPr lang="en-GB" sz="2200" b="1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19386"/>
                </a:solidFill>
              </a:rPr>
              <a:t>Grace Hopper</a:t>
            </a:r>
            <a:endParaRPr lang="en-GB" sz="3600" dirty="0">
              <a:solidFill>
                <a:srgbClr val="019386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241" y="1473201"/>
            <a:ext cx="7877987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200" dirty="0"/>
              <a:t>Grace Hopper </a:t>
            </a:r>
            <a:r>
              <a:rPr lang="pl-PL" sz="2200" dirty="0"/>
              <a:t>była pionierką informatyki i jedną z pierwszych programistów.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200" dirty="0"/>
              <a:t>Była twórczynią języka programowania.</a:t>
            </a:r>
            <a:endParaRPr lang="en-GB" sz="22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sz="2200" dirty="0"/>
              <a:t>Przez wiele lat służyła w marynarce wojennej.</a:t>
            </a:r>
            <a:endParaRPr lang="en-GB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01" y="3488273"/>
            <a:ext cx="2953172" cy="274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0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9E672C99-2731-4C91-91B2-96A90CF6B535}" vid="{7F266D33-4E3D-4AB1-8B43-991C0A718D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91</TotalTime>
  <Words>338</Words>
  <Application>Microsoft Office PowerPoint</Application>
  <PresentationFormat>Pokaz na ekranie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Twinkl</vt:lpstr>
      <vt:lpstr>Office Theme</vt:lpstr>
      <vt:lpstr>Prezentacja programu PowerPoint</vt:lpstr>
      <vt:lpstr>Maria Skłodowska-Curie</vt:lpstr>
      <vt:lpstr>Ada Lovelace</vt:lpstr>
      <vt:lpstr>Walentina Tierieszkowa</vt:lpstr>
      <vt:lpstr>Amelia Earhart</vt:lpstr>
      <vt:lpstr>Mary Anning</vt:lpstr>
      <vt:lpstr>Mae Jemison</vt:lpstr>
      <vt:lpstr>Grace Hopper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Hope Spalding</dc:creator>
  <cp:lastModifiedBy>Szabela</cp:lastModifiedBy>
  <cp:revision>12</cp:revision>
  <dcterms:created xsi:type="dcterms:W3CDTF">2021-02-19T11:06:15Z</dcterms:created>
  <dcterms:modified xsi:type="dcterms:W3CDTF">2022-03-06T19:28:39Z</dcterms:modified>
</cp:coreProperties>
</file>